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91465" y="2967335"/>
            <a:ext cx="740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567315" y="1945857"/>
            <a:ext cx="90511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August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29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-2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nd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22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nd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369969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184766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I </a:t>
            </a:r>
            <a:r>
              <a:rPr lang="en-US" dirty="0"/>
              <a:t>can </a:t>
            </a:r>
            <a:r>
              <a:rPr lang="en-US" dirty="0" smtClean="0"/>
              <a:t>explain the basic rules of </a:t>
            </a:r>
            <a:r>
              <a:rPr lang="en-US" dirty="0" smtClean="0"/>
              <a:t>Nuke ‘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181940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4263" y="2618920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Teacher will explain and demonstrate rules of Nuke ‘</a:t>
            </a:r>
            <a:r>
              <a:rPr lang="en-US" sz="1200" dirty="0" err="1" smtClean="0"/>
              <a:t>em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/>
              <a:t>Students will demonstrate understanding of rules by participating in a game of Nuke ‘</a:t>
            </a:r>
            <a:r>
              <a:rPr lang="en-US" sz="1200" dirty="0" err="1" smtClean="0"/>
              <a:t>Em</a:t>
            </a:r>
            <a:r>
              <a:rPr lang="en-US" sz="1200" dirty="0" smtClean="0"/>
              <a:t>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ask for suggested added or modified rules based on games played by students</a:t>
            </a:r>
            <a:r>
              <a:rPr lang="en-US" sz="1200" dirty="0" smtClean="0"/>
              <a:t> </a:t>
            </a:r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Students demonstrate mastery through </a:t>
            </a:r>
            <a:r>
              <a:rPr lang="en-US" dirty="0" smtClean="0"/>
              <a:t>Nuke ‘</a:t>
            </a:r>
            <a:r>
              <a:rPr lang="en-US" dirty="0" err="1" smtClean="0"/>
              <a:t>Em</a:t>
            </a:r>
            <a:r>
              <a:rPr lang="en-US" dirty="0" smtClean="0"/>
              <a:t> game play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01750" y="56844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23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rd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Cool Down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explain the basic rules of </a:t>
            </a:r>
            <a:r>
              <a:rPr lang="en-US" dirty="0" smtClean="0"/>
              <a:t>“NUKE ‘EM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Coach </a:t>
            </a:r>
            <a:r>
              <a:rPr lang="en-US" sz="1200" dirty="0"/>
              <a:t>will </a:t>
            </a:r>
            <a:r>
              <a:rPr lang="en-US" sz="1200" dirty="0" smtClean="0"/>
              <a:t>review: Learning Target, Basic rules of Nuke </a:t>
            </a:r>
            <a:r>
              <a:rPr lang="en-US" sz="1200" dirty="0" err="1" smtClean="0"/>
              <a:t>em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/>
              <a:t>Students will participate in game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75173" y="3918857"/>
            <a:ext cx="39310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Students can actively participate in a game of Nuke ‘</a:t>
            </a:r>
            <a:r>
              <a:rPr lang="en-US" dirty="0" err="1" smtClean="0"/>
              <a:t>Em</a:t>
            </a:r>
            <a:r>
              <a:rPr lang="en-US" dirty="0" smtClean="0"/>
              <a:t> with a clear understanding of the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24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Students will be able to play a game of Nuke ‘</a:t>
            </a:r>
            <a:r>
              <a:rPr lang="en-US" dirty="0" err="1" smtClean="0"/>
              <a:t>Em</a:t>
            </a:r>
            <a:r>
              <a:rPr lang="en-US" dirty="0" smtClean="0"/>
              <a:t> and volleyball by following the rules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Students will participate in games of Nuke’ </a:t>
            </a:r>
            <a:r>
              <a:rPr lang="en-US" dirty="0" err="1" smtClean="0"/>
              <a:t>Em</a:t>
            </a:r>
            <a:r>
              <a:rPr lang="en-US" dirty="0" smtClean="0"/>
              <a:t>, volleyball, and/or basketball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unlocked </a:t>
            </a:r>
            <a:r>
              <a:rPr lang="en-US" sz="1200" dirty="0" smtClean="0"/>
              <a:t>Students </a:t>
            </a:r>
            <a:r>
              <a:rPr lang="en-US" sz="1200" dirty="0" smtClean="0"/>
              <a:t>use knowledge from previous day to participate in game of Nuke </a:t>
            </a:r>
            <a:r>
              <a:rPr lang="en-US" sz="1200" dirty="0" err="1" smtClean="0"/>
              <a:t>em</a:t>
            </a:r>
            <a:r>
              <a:rPr lang="en-US" sz="1200" dirty="0" smtClean="0"/>
              <a:t> and volleyball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that want to play basketball can do so after 2 games of the previously mentioned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25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</a:t>
            </a:r>
            <a:r>
              <a:rPr lang="en-US" dirty="0" smtClean="0"/>
              <a:t>my mastery of this week’s learning targets 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26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demonstrate my understanding of the rules, procedures, and expectations by following them during class time and asking questions to teacher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17653</TotalTime>
  <Words>1331</Words>
  <Application>Microsoft Office PowerPoint</Application>
  <PresentationFormat>Widescreen</PresentationFormat>
  <Paragraphs>153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53</cp:revision>
  <dcterms:created xsi:type="dcterms:W3CDTF">2022-07-27T15:29:14Z</dcterms:created>
  <dcterms:modified xsi:type="dcterms:W3CDTF">2022-08-27T19:09:29Z</dcterms:modified>
</cp:coreProperties>
</file>